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3" r:id="rId13"/>
    <p:sldId id="1296" r:id="rId14"/>
    <p:sldId id="1292" r:id="rId15"/>
    <p:sldId id="1295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18066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</a:rPr>
              <a:t>Hari.S</a:t>
            </a:r>
            <a:endParaRPr lang="en-US" sz="1100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623521104019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0" y="1267649"/>
            <a:ext cx="3662430" cy="35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LOGIN PAGE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2" y="1449453"/>
            <a:ext cx="6923314" cy="33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78" y="1346479"/>
            <a:ext cx="7033794" cy="33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57" y="1708219"/>
            <a:ext cx="6486436" cy="30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891" y="1365447"/>
            <a:ext cx="810901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a feedback system for users to provide reviews.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accessibility features for users with disabilities.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Introduce QR code or RFID-based ticketing systems.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Promote environmental initiatives for sustainable travel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Aimed </a:t>
            </a:r>
            <a:r>
              <a:rPr lang="en-US" dirty="0"/>
              <a:t>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Passengers </a:t>
            </a:r>
            <a:r>
              <a:rPr lang="en-US" dirty="0"/>
              <a:t>face difficulty in accessing accurate and up-to-date information about available buses, routes, and seat availability, hindering effective travel planning.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Existing </a:t>
            </a:r>
            <a:r>
              <a:rPr lang="en-US" dirty="0"/>
              <a:t>bus reservation systems suffer from inefficiency and lack of convenience, posing challenges for both passengers and bus operators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972" y="1225061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</a:t>
            </a:r>
            <a:r>
              <a:rPr lang="en-US" dirty="0" smtClean="0"/>
              <a:t>reservations.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85" y="924447"/>
            <a:ext cx="3662430" cy="35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86" y="1406768"/>
            <a:ext cx="6268578" cy="30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378</Words>
  <Application>Microsoft Office PowerPoint</Application>
  <PresentationFormat>On-screen Show (16:9)</PresentationFormat>
  <Paragraphs>56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18</cp:revision>
  <dcterms:modified xsi:type="dcterms:W3CDTF">2024-04-09T17:28:49Z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